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906000" cy="6858000" type="A4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7" d="100"/>
          <a:sy n="87" d="100"/>
        </p:scale>
        <p:origin x="-1302" y="-84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CA738-C802-4071-8E99-87F67BBDEE17}" type="datetimeFigureOut">
              <a:rPr lang="en-AU" smtClean="0"/>
              <a:pPr/>
              <a:t>2/06/2022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29A95-3AD9-4679-A80C-5F77D77960AA}" type="slidenum">
              <a:rPr lang="en-AU" smtClean="0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1080651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CA738-C802-4071-8E99-87F67BBDEE17}" type="datetimeFigureOut">
              <a:rPr lang="en-AU" smtClean="0"/>
              <a:pPr/>
              <a:t>2/06/2022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29A95-3AD9-4679-A80C-5F77D77960AA}" type="slidenum">
              <a:rPr lang="en-AU" smtClean="0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7955748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CA738-C802-4071-8E99-87F67BBDEE17}" type="datetimeFigureOut">
              <a:rPr lang="en-AU" smtClean="0"/>
              <a:pPr/>
              <a:t>2/06/2022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29A95-3AD9-4679-A80C-5F77D77960AA}" type="slidenum">
              <a:rPr lang="en-AU" smtClean="0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5570670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6575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48300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CA738-C802-4071-8E99-87F67BBDEE17}" type="datetimeFigureOut">
              <a:rPr lang="en-AU" smtClean="0"/>
              <a:pPr/>
              <a:t>2/06/2022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29A95-3AD9-4679-A80C-5F77D77960AA}" type="slidenum">
              <a:rPr lang="en-AU" smtClean="0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6827415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CA738-C802-4071-8E99-87F67BBDEE17}" type="datetimeFigureOut">
              <a:rPr lang="en-AU" smtClean="0"/>
              <a:pPr/>
              <a:t>2/06/2022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29A95-3AD9-4679-A80C-5F77D77960AA}" type="slidenum">
              <a:rPr lang="en-AU" smtClean="0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1225502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CA738-C802-4071-8E99-87F67BBDEE17}" type="datetimeFigureOut">
              <a:rPr lang="en-AU" smtClean="0"/>
              <a:pPr/>
              <a:t>2/06/2022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29A95-3AD9-4679-A80C-5F77D77960AA}" type="slidenum">
              <a:rPr lang="en-AU" smtClean="0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1142175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CA738-C802-4071-8E99-87F67BBDEE17}" type="datetimeFigureOut">
              <a:rPr lang="en-AU" smtClean="0"/>
              <a:pPr/>
              <a:t>2/06/2022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29A95-3AD9-4679-A80C-5F77D77960AA}" type="slidenum">
              <a:rPr lang="en-AU" smtClean="0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5109207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CA738-C802-4071-8E99-87F67BBDEE17}" type="datetimeFigureOut">
              <a:rPr lang="en-AU" smtClean="0"/>
              <a:pPr/>
              <a:t>2/06/2022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29A95-3AD9-4679-A80C-5F77D77960AA}" type="slidenum">
              <a:rPr lang="en-AU" smtClean="0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0048836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CA738-C802-4071-8E99-87F67BBDEE17}" type="datetimeFigureOut">
              <a:rPr lang="en-AU" smtClean="0"/>
              <a:pPr/>
              <a:t>2/06/2022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29A95-3AD9-4679-A80C-5F77D77960AA}" type="slidenum">
              <a:rPr lang="en-AU" smtClean="0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558904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CA738-C802-4071-8E99-87F67BBDEE17}" type="datetimeFigureOut">
              <a:rPr lang="en-AU" smtClean="0"/>
              <a:pPr/>
              <a:t>2/06/2022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29A95-3AD9-4679-A80C-5F77D77960AA}" type="slidenum">
              <a:rPr lang="en-AU" smtClean="0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0964542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780337" y="274639"/>
            <a:ext cx="2414588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6575" y="274639"/>
            <a:ext cx="7078663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CA738-C802-4071-8E99-87F67BBDEE17}" type="datetimeFigureOut">
              <a:rPr lang="en-AU" smtClean="0"/>
              <a:pPr/>
              <a:t>2/06/2022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29A95-3AD9-4679-A80C-5F77D77960AA}" type="slidenum">
              <a:rPr lang="en-AU" smtClean="0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1141860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0CA738-C802-4071-8E99-87F67BBDEE17}" type="datetimeFigureOut">
              <a:rPr lang="en-AU" smtClean="0"/>
              <a:pPr/>
              <a:t>2/06/2022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929A95-3AD9-4679-A80C-5F77D77960AA}" type="slidenum">
              <a:rPr lang="en-AU" smtClean="0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947418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134" t="29256" r="19215" b="38123"/>
          <a:stretch/>
        </p:blipFill>
        <p:spPr bwMode="auto">
          <a:xfrm>
            <a:off x="7905328" y="332656"/>
            <a:ext cx="1659039" cy="658391"/>
          </a:xfrm>
          <a:prstGeom prst="rect">
            <a:avLst/>
          </a:prstGeom>
          <a:noFill/>
          <a:ln>
            <a:noFill/>
          </a:ln>
          <a:effectLst>
            <a:outerShdw blurRad="76200" dir="18900000" sy="23000" kx="-1200000" algn="bl" rotWithShape="0">
              <a:schemeClr val="accent3">
                <a:alpha val="2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0" y="764704"/>
            <a:ext cx="9906000" cy="4462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โรงเรียน................................</a:t>
            </a:r>
            <a:endParaRPr lang="th-TH" sz="2400" b="1" dirty="0">
              <a:latin typeface="TH SarabunPSK" pitchFamily="34" charset="-34"/>
              <a:cs typeface="TH SarabunPSK" pitchFamily="34" charset="-34"/>
            </a:endParaRPr>
          </a:p>
          <a:p>
            <a:pPr algn="ctr"/>
            <a:r>
              <a:rPr lang="th-TH" dirty="0">
                <a:latin typeface="TH SarabunPSK" pitchFamily="34" charset="-34"/>
                <a:cs typeface="TH SarabunPSK" pitchFamily="34" charset="-34"/>
              </a:rPr>
              <a:t>ร่วมกับ</a:t>
            </a:r>
          </a:p>
          <a:p>
            <a:pPr algn="ctr"/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สมาคมพัฒนาประชากรและชุมชน</a:t>
            </a:r>
            <a:endParaRPr lang="th-TH" sz="2400" b="1" dirty="0">
              <a:latin typeface="TH SarabunPSK" pitchFamily="34" charset="-34"/>
              <a:cs typeface="TH SarabunPSK" pitchFamily="34" charset="-34"/>
            </a:endParaRPr>
          </a:p>
          <a:p>
            <a:pPr algn="ctr"/>
            <a:endParaRPr lang="th-TH" sz="2000" dirty="0">
              <a:latin typeface="TH SarabunPSK" pitchFamily="34" charset="-34"/>
              <a:cs typeface="TH SarabunPSK" pitchFamily="34" charset="-34"/>
            </a:endParaRPr>
          </a:p>
          <a:p>
            <a:pPr algn="ctr"/>
            <a:r>
              <a:rPr lang="th-TH" sz="2400" dirty="0">
                <a:latin typeface="TH SarabunPSK" pitchFamily="34" charset="-34"/>
                <a:cs typeface="TH SarabunPSK" pitchFamily="34" charset="-34"/>
              </a:rPr>
              <a:t>ขอมอบเกียรติบัตรฉบับนี้ให้ไว้เพื่อแสดงว่า</a:t>
            </a:r>
          </a:p>
          <a:p>
            <a:pPr algn="ctr"/>
            <a:endParaRPr lang="th-TH" sz="2000" dirty="0">
              <a:latin typeface="TH SarabunPSK" pitchFamily="34" charset="-34"/>
              <a:cs typeface="TH SarabunPSK" pitchFamily="34" charset="-34"/>
            </a:endParaRPr>
          </a:p>
          <a:p>
            <a:pPr algn="ctr"/>
            <a:endParaRPr lang="th-TH" sz="2000" dirty="0" smtClean="0">
              <a:latin typeface="TH SarabunPSK" pitchFamily="34" charset="-34"/>
              <a:cs typeface="TH SarabunPSK" pitchFamily="34" charset="-34"/>
            </a:endParaRPr>
          </a:p>
          <a:p>
            <a:pPr algn="ctr"/>
            <a:endParaRPr lang="th-TH" sz="2000" dirty="0" smtClean="0">
              <a:latin typeface="TH SarabunPSK" pitchFamily="34" charset="-34"/>
              <a:cs typeface="TH SarabunPSK" pitchFamily="34" charset="-34"/>
            </a:endParaRPr>
          </a:p>
          <a:p>
            <a:pPr algn="ctr"/>
            <a:r>
              <a:rPr lang="th-TH" sz="2200" dirty="0" smtClean="0">
                <a:latin typeface="TH SarabunPSK" pitchFamily="34" charset="-34"/>
                <a:cs typeface="TH SarabunPSK" pitchFamily="34" charset="-34"/>
              </a:rPr>
              <a:t>ได้</a:t>
            </a:r>
            <a:r>
              <a:rPr lang="th-TH" sz="2200" dirty="0">
                <a:latin typeface="TH SarabunPSK" pitchFamily="34" charset="-34"/>
                <a:cs typeface="TH SarabunPSK" pitchFamily="34" charset="-34"/>
              </a:rPr>
              <a:t>เข้าร่วมกิจกรรมค่าย </a:t>
            </a:r>
            <a:r>
              <a:rPr lang="en-US" sz="2100" b="1" dirty="0" smtClean="0">
                <a:latin typeface="TH Krub" pitchFamily="2" charset="-34"/>
                <a:cs typeface="TH Krub" pitchFamily="2" charset="-34"/>
              </a:rPr>
              <a:t>WIANGPAPAO – </a:t>
            </a:r>
            <a:r>
              <a:rPr lang="en-AU" sz="2100" b="1" dirty="0" smtClean="0">
                <a:latin typeface="TH Krub" pitchFamily="2" charset="-34"/>
                <a:cs typeface="TH Krub" pitchFamily="2" charset="-34"/>
              </a:rPr>
              <a:t>STEM CAMP </a:t>
            </a:r>
            <a:r>
              <a:rPr lang="th-TH" sz="2200" dirty="0" smtClean="0">
                <a:latin typeface="TH SarabunPSK" pitchFamily="34" charset="-34"/>
                <a:cs typeface="TH SarabunPSK" pitchFamily="34" charset="-34"/>
              </a:rPr>
              <a:t>แรง</a:t>
            </a:r>
            <a:r>
              <a:rPr lang="th-TH" sz="2200" dirty="0">
                <a:latin typeface="TH SarabunPSK" pitchFamily="34" charset="-34"/>
                <a:cs typeface="TH SarabunPSK" pitchFamily="34" charset="-34"/>
              </a:rPr>
              <a:t>บันดาลใจจากธรรมชาติ</a:t>
            </a:r>
          </a:p>
          <a:p>
            <a:pPr algn="ctr"/>
            <a:r>
              <a:rPr lang="th-TH" sz="2000" dirty="0">
                <a:latin typeface="TH SarabunPSK" pitchFamily="34" charset="-34"/>
                <a:cs typeface="TH SarabunPSK" pitchFamily="34" charset="-34"/>
              </a:rPr>
              <a:t>ระหว่าง</a:t>
            </a:r>
            <a:r>
              <a:rPr lang="th-TH" sz="2000" dirty="0" smtClean="0">
                <a:latin typeface="TH SarabunPSK" pitchFamily="34" charset="-34"/>
                <a:cs typeface="TH SarabunPSK" pitchFamily="34" charset="-34"/>
              </a:rPr>
              <a:t>วันที่ .....................</a:t>
            </a:r>
            <a:endParaRPr lang="th-TH" sz="2000" dirty="0">
              <a:latin typeface="TH SarabunPSK" pitchFamily="34" charset="-34"/>
              <a:cs typeface="TH SarabunPSK" pitchFamily="34" charset="-34"/>
            </a:endParaRPr>
          </a:p>
          <a:p>
            <a:pPr algn="ctr"/>
            <a:r>
              <a:rPr lang="th-TH" sz="2000" dirty="0">
                <a:latin typeface="TH SarabunPSK" pitchFamily="34" charset="-34"/>
                <a:cs typeface="TH SarabunPSK" pitchFamily="34" charset="-34"/>
              </a:rPr>
              <a:t>ณ ศูนย์พัฒนาชนบท</a:t>
            </a:r>
            <a:r>
              <a:rPr lang="th-TH" sz="2000" dirty="0" smtClean="0">
                <a:latin typeface="TH SarabunPSK" pitchFamily="34" charset="-34"/>
                <a:cs typeface="TH SarabunPSK" pitchFamily="34" charset="-34"/>
              </a:rPr>
              <a:t>ผสมผสานเวียงป่าเป้า ตำบลป่างิ้ว อำเภอเวียงป่าเป้า จังหวัดเชียงราย</a:t>
            </a:r>
          </a:p>
          <a:p>
            <a:pPr algn="ctr"/>
            <a:r>
              <a:rPr lang="th-TH" sz="2400" dirty="0" smtClean="0">
                <a:latin typeface="TH SarabunPSK" pitchFamily="34" charset="-34"/>
                <a:cs typeface="TH SarabunPSK" pitchFamily="34" charset="-34"/>
              </a:rPr>
              <a:t>ขอให้ประสบแต่ความสุข ความเจริญและมีความก้าวหน้าตลอดไป</a:t>
            </a:r>
            <a:endParaRPr lang="th-TH" sz="2400" dirty="0">
              <a:latin typeface="TH SarabunPSK" pitchFamily="34" charset="-34"/>
              <a:cs typeface="TH SarabunPSK" pitchFamily="34" charset="-34"/>
            </a:endParaRPr>
          </a:p>
          <a:p>
            <a:pPr algn="ctr"/>
            <a:endParaRPr lang="th-TH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กล่องข้อความ 2"/>
          <p:cNvSpPr txBox="1">
            <a:spLocks noChangeArrowheads="1"/>
          </p:cNvSpPr>
          <p:nvPr/>
        </p:nvSpPr>
        <p:spPr bwMode="auto">
          <a:xfrm>
            <a:off x="6071405" y="5380530"/>
            <a:ext cx="2619375" cy="9671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0" marR="0" algn="ctr">
              <a:spcBef>
                <a:spcPts val="0"/>
              </a:spcBef>
            </a:pPr>
            <a:r>
              <a:rPr lang="th-TH" sz="1800" dirty="0" smtClean="0">
                <a:effectLst/>
                <a:latin typeface="TH SarabunPSK" pitchFamily="34" charset="-34"/>
                <a:ea typeface="Times New Roman"/>
                <a:cs typeface="TH SarabunPSK" pitchFamily="34" charset="-34"/>
              </a:rPr>
              <a:t>นายวิลาส  เตโช</a:t>
            </a:r>
            <a:r>
              <a:rPr lang="th-TH" sz="1800" dirty="0">
                <a:effectLst/>
                <a:latin typeface="TH SarabunPSK" pitchFamily="34" charset="-34"/>
                <a:ea typeface="Times New Roman"/>
                <a:cs typeface="TH SarabunPSK" pitchFamily="34" charset="-34"/>
              </a:rPr>
              <a:t/>
            </a:r>
            <a:br>
              <a:rPr lang="th-TH" sz="1800" dirty="0">
                <a:effectLst/>
                <a:latin typeface="TH SarabunPSK" pitchFamily="34" charset="-34"/>
                <a:ea typeface="Times New Roman"/>
                <a:cs typeface="TH SarabunPSK" pitchFamily="34" charset="-34"/>
              </a:rPr>
            </a:br>
            <a:r>
              <a:rPr lang="th-TH" sz="1600" dirty="0" smtClean="0">
                <a:effectLst/>
                <a:latin typeface="TH SarabunPSK" pitchFamily="34" charset="-34"/>
                <a:ea typeface="Times New Roman"/>
                <a:cs typeface="TH SarabunPSK" pitchFamily="34" charset="-34"/>
              </a:rPr>
              <a:t>ผู้อำนวยการ</a:t>
            </a:r>
          </a:p>
          <a:p>
            <a:pPr marL="0" marR="0" algn="ctr">
              <a:spcBef>
                <a:spcPts val="0"/>
              </a:spcBef>
            </a:pPr>
            <a:r>
              <a:rPr lang="th-TH" sz="1600" dirty="0" smtClean="0">
                <a:effectLst/>
                <a:latin typeface="TH SarabunPSK" pitchFamily="34" charset="-34"/>
                <a:ea typeface="Times New Roman"/>
                <a:cs typeface="TH SarabunPSK" pitchFamily="34" charset="-34"/>
              </a:rPr>
              <a:t>สมาคม</a:t>
            </a:r>
            <a:r>
              <a:rPr lang="th-TH" sz="1600" dirty="0">
                <a:effectLst/>
                <a:latin typeface="TH SarabunPSK" pitchFamily="34" charset="-34"/>
                <a:ea typeface="Times New Roman"/>
                <a:cs typeface="TH SarabunPSK" pitchFamily="34" charset="-34"/>
              </a:rPr>
              <a:t>พัฒนาประชากรและชุมชน</a:t>
            </a:r>
            <a:r>
              <a:rPr lang="th-TH" sz="1800" dirty="0">
                <a:effectLst/>
                <a:latin typeface="Calibri"/>
                <a:ea typeface="Times New Roman"/>
                <a:cs typeface="BrowalliaUPC"/>
              </a:rPr>
              <a:t/>
            </a:r>
            <a:br>
              <a:rPr lang="th-TH" sz="1800" dirty="0">
                <a:effectLst/>
                <a:latin typeface="Calibri"/>
                <a:ea typeface="Times New Roman"/>
                <a:cs typeface="BrowalliaUPC"/>
              </a:rPr>
            </a:br>
            <a:endParaRPr lang="en-AU" sz="1100" dirty="0">
              <a:effectLst/>
              <a:latin typeface="Calibri"/>
              <a:ea typeface="Times New Roman"/>
              <a:cs typeface="Cordia New"/>
            </a:endParaRPr>
          </a:p>
        </p:txBody>
      </p:sp>
      <p:sp>
        <p:nvSpPr>
          <p:cNvPr id="8" name="กล่องข้อความ 2"/>
          <p:cNvSpPr txBox="1">
            <a:spLocks noChangeArrowheads="1"/>
          </p:cNvSpPr>
          <p:nvPr/>
        </p:nvSpPr>
        <p:spPr bwMode="auto">
          <a:xfrm>
            <a:off x="1243299" y="5385209"/>
            <a:ext cx="2619375" cy="9671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0" marR="0" algn="ctr">
              <a:spcBef>
                <a:spcPts val="0"/>
              </a:spcBef>
              <a:spcAft>
                <a:spcPts val="1000"/>
              </a:spcAft>
            </a:pPr>
            <a:r>
              <a:rPr lang="en-US" sz="1800" dirty="0" smtClean="0">
                <a:effectLst/>
                <a:latin typeface="TH SarabunPSK" pitchFamily="34" charset="-34"/>
                <a:ea typeface="Times New Roman"/>
                <a:cs typeface="TH SarabunPSK" pitchFamily="34" charset="-34"/>
              </a:rPr>
              <a:t>………………………………..</a:t>
            </a:r>
            <a:r>
              <a:rPr lang="th-TH" sz="1800" dirty="0">
                <a:effectLst/>
                <a:latin typeface="TH SarabunPSK" pitchFamily="34" charset="-34"/>
                <a:ea typeface="Times New Roman"/>
                <a:cs typeface="TH SarabunPSK" pitchFamily="34" charset="-34"/>
              </a:rPr>
              <a:t/>
            </a:r>
            <a:br>
              <a:rPr lang="th-TH" sz="1800" dirty="0">
                <a:effectLst/>
                <a:latin typeface="TH SarabunPSK" pitchFamily="34" charset="-34"/>
                <a:ea typeface="Times New Roman"/>
                <a:cs typeface="TH SarabunPSK" pitchFamily="34" charset="-34"/>
              </a:rPr>
            </a:br>
            <a:r>
              <a:rPr lang="th-TH" sz="1600" dirty="0" smtClean="0">
                <a:effectLst/>
                <a:latin typeface="TH SarabunPSK" pitchFamily="34" charset="-34"/>
                <a:ea typeface="Times New Roman"/>
                <a:cs typeface="TH SarabunPSK" pitchFamily="34" charset="-34"/>
              </a:rPr>
              <a:t>ผู้อำนวยการ</a:t>
            </a:r>
            <a:r>
              <a:rPr lang="th-TH" sz="1600" dirty="0">
                <a:effectLst/>
                <a:latin typeface="TH SarabunPSK" pitchFamily="34" charset="-34"/>
                <a:ea typeface="Times New Roman"/>
                <a:cs typeface="TH SarabunPSK" pitchFamily="34" charset="-34"/>
              </a:rPr>
              <a:t/>
            </a:r>
            <a:br>
              <a:rPr lang="th-TH" sz="1600" dirty="0">
                <a:effectLst/>
                <a:latin typeface="TH SarabunPSK" pitchFamily="34" charset="-34"/>
                <a:ea typeface="Times New Roman"/>
                <a:cs typeface="TH SarabunPSK" pitchFamily="34" charset="-34"/>
              </a:rPr>
            </a:br>
            <a:r>
              <a:rPr lang="th-TH" sz="1600" dirty="0" smtClean="0">
                <a:latin typeface="TH SarabunPSK" pitchFamily="34" charset="-34"/>
                <a:ea typeface="Times New Roman"/>
                <a:cs typeface="TH SarabunPSK" pitchFamily="34" charset="-34"/>
              </a:rPr>
              <a:t>โรงเรียน.............................</a:t>
            </a:r>
            <a:endParaRPr lang="en-AU" sz="1100" dirty="0">
              <a:effectLst/>
              <a:latin typeface="Calibri"/>
              <a:ea typeface="Times New Roman"/>
              <a:cs typeface="Cordia New"/>
            </a:endParaRPr>
          </a:p>
        </p:txBody>
      </p:sp>
      <p:pic>
        <p:nvPicPr>
          <p:cNvPr id="12" name="รูปภาพ 7"/>
          <p:cNvPicPr/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5" y="4887442"/>
            <a:ext cx="1929348" cy="1984052"/>
          </a:xfrm>
          <a:prstGeom prst="rect">
            <a:avLst/>
          </a:prstGeom>
        </p:spPr>
      </p:pic>
      <p:pic>
        <p:nvPicPr>
          <p:cNvPr id="13" name="รูปภาพ 7"/>
          <p:cNvPicPr/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3971" y="-28816"/>
            <a:ext cx="1929348" cy="1984052"/>
          </a:xfrm>
          <a:prstGeom prst="rect">
            <a:avLst/>
          </a:prstGeom>
        </p:spPr>
      </p:pic>
      <p:pic>
        <p:nvPicPr>
          <p:cNvPr id="19" name="Picture 2" descr="P:\Logo\PDA\pdalogo with text-2013-resize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9854" y="2443674"/>
            <a:ext cx="1081851" cy="1104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Oval 19"/>
          <p:cNvSpPr/>
          <p:nvPr/>
        </p:nvSpPr>
        <p:spPr>
          <a:xfrm>
            <a:off x="680106" y="2449740"/>
            <a:ext cx="1130192" cy="1098753"/>
          </a:xfrm>
          <a:prstGeom prst="ellipse">
            <a:avLst/>
          </a:prstGeom>
          <a:noFill/>
          <a:ln w="6350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23" name="TextBox 22"/>
          <p:cNvSpPr txBox="1"/>
          <p:nvPr/>
        </p:nvSpPr>
        <p:spPr>
          <a:xfrm>
            <a:off x="769072" y="2857660"/>
            <a:ext cx="9877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dirty="0" smtClean="0">
                <a:solidFill>
                  <a:schemeClr val="bg2">
                    <a:lumMod val="75000"/>
                  </a:schemeClr>
                </a:solidFill>
              </a:rPr>
              <a:t>โลโก้โรงเรียน</a:t>
            </a:r>
            <a:endParaRPr lang="en-AU" dirty="0">
              <a:solidFill>
                <a:schemeClr val="bg2">
                  <a:lumMod val="75000"/>
                </a:schemeClr>
              </a:solidFill>
            </a:endParaRPr>
          </a:p>
        </p:txBody>
      </p:sp>
      <p:pic>
        <p:nvPicPr>
          <p:cNvPr id="14" name="รูปภาพ 7"/>
          <p:cNvPicPr/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8022815" y="4926943"/>
            <a:ext cx="1929348" cy="1984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52282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71</Words>
  <Application>Microsoft Office PowerPoint</Application>
  <PresentationFormat>A4 Paper (210x297 mm)</PresentationFormat>
  <Paragraphs>16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Luxchid Suwanich</dc:creator>
  <cp:lastModifiedBy>User</cp:lastModifiedBy>
  <cp:revision>12</cp:revision>
  <dcterms:created xsi:type="dcterms:W3CDTF">2017-09-26T09:35:32Z</dcterms:created>
  <dcterms:modified xsi:type="dcterms:W3CDTF">2022-06-02T07:41:06Z</dcterms:modified>
</cp:coreProperties>
</file>